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4DEDB-88A8-4409-9293-0DDD9CF7C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588" y="136525"/>
            <a:ext cx="9144000" cy="17202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B2BE6-402E-4D41-9D4F-80C180373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0604"/>
            <a:ext cx="9144000" cy="27571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E48631-6E09-409B-9426-0B5C1A82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C32221-D5B1-42CC-B66E-33EBC532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EB76C8-0A5B-4A9E-8048-6FEA3EED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720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36868-5DB6-4904-A2B9-2CEF03B1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ABB5B6-FB0D-4504-9A19-514DC1122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E4004A-DE84-4912-BA50-1DDD3A09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5D40AF-7D9B-410E-86F6-9ADE30AC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3D4A8D-3A18-4629-A457-DEA78051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30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C52033-809F-4511-A6C1-92D50DDB6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9C5F96-DFBD-4078-909A-09B0BB56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D50D62-F9FF-4DC1-BEEC-A2A951D4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240CC-53F3-4956-94DF-05426684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7DA07B-C1E2-4028-830F-E180DD8D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42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FCIAM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C8A38-196D-432A-83CE-7D301FA6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AEF11F-30FC-46C9-88B7-2C8BF2023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75D80-C9C4-48BB-98F9-96553AEC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D9D984-E89E-47AD-AEBF-DC2D5951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7852B9-8928-48FB-BD42-7DA739F6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8A5EC-BD3D-45C1-AF95-FBF70A7F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5" y="953959"/>
            <a:ext cx="10515600" cy="15001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641742-286C-492E-92B1-C7E78726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038" y="28166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3177CF-8F2F-4614-B6D7-E7F87FEA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E5E7FC-A0D9-44AC-BFA9-A7B9235E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358305-DAA6-4EBF-8979-483D225E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F344F-6013-431E-A7E4-AD14865A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29B91-DE98-4F8E-9B4E-360E1B39A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71ECC6-B32E-4885-A15A-14725E712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97167F-CD68-49C1-846E-86DC7FF8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6B6FDC-7D66-4C3A-952C-5D404874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D66856-B5E0-4A3D-A5B2-D751D281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97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B8ACC-CCCA-4550-930C-8EE866DD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D6D6A6-1A71-4791-8526-8BBFECC03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38D8C4-0964-4F6F-9EE4-A7D8D9311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4D7E31-96EE-47B0-AECA-4B1E6BFB1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43D46E-1953-4387-BF15-B98EA9E48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4126DA-5313-4A88-A254-10754A2A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9DEACD-5A04-4CE3-9E80-897C5E92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845329-99A2-42D3-B57D-A883CE1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92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7DD90-DF86-4A51-A6E6-F8ADAAEC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BD8474-89A5-4832-8192-CD9281A2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81E611-6863-4D06-9DA7-78FD3442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E75D70-D6A9-4839-B833-8312FE18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1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79BC3AC-1D2B-4072-A7B8-6AB3B7E9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30A284-271D-4AF9-9BAA-930DB907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E6A68E-C4A3-45D7-BC56-5008A60B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60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65577-DEAB-485F-AEF1-E8580C22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DBE7A5-0C70-49A5-B16E-A1F962C94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3920A2-BEEB-4C62-80BF-49A250881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D314D0-7E39-4190-922C-7AE9839E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DB1836-3D86-4EBD-809A-35BE05EF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266ED5-6C67-4D97-88CB-E31833B9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9E31B-D258-4BCA-A405-FA7B5DF5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532FB4-FC70-4109-A0B1-5C08AF6BF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2C4D30-B519-4A6A-9F92-3AD4F7C6A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D6A04B-86AA-458C-8BE3-B6AE9B0E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9FC3DB-8C97-4A2E-9E5B-E39B76B3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23E52-D416-47AE-9B2E-F0B72B5A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DF57BB-C8EA-41D1-9C91-782E5605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47EB18-AC7F-4000-9FA3-F96238A1A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273BF2-D5D7-4CAF-9985-74B1780EE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BC51-200B-496D-B7A8-5027AB508B33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97ACF5-56E4-47DF-B3FF-A6E8104DE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A084BB-5121-49B9-9C9C-FDA1FFB7D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AE338-D00B-432E-8BB6-B95612FED1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53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34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FC667-8CCB-4455-A33B-0FA3C7BBF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DD659A-D471-4BBF-8776-D5E6C9E25B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42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7DB49-FBAB-4BB1-91B2-D6562CBA9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AB6CBC-58CF-4FCF-BEC4-35681CA8FF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767859"/>
      </p:ext>
    </p:extLst>
  </p:cSld>
  <p:clrMapOvr>
    <a:masterClrMapping/>
  </p:clrMapOvr>
</p:sld>
</file>

<file path=ppt/theme/theme1.xml><?xml version="1.0" encoding="utf-8"?>
<a:theme xmlns:a="http://schemas.openxmlformats.org/drawingml/2006/main" name="PROFCIAMB_uef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FCIAMB_uefs" id="{E615C427-53E4-4A94-867F-F2AF8B3B50CE}" vid="{53DA7B6F-D126-437E-B93A-81083F2071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PROFCIAMB_uefs</Template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PROFCIAMB_uefs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nups</dc:creator>
  <cp:lastModifiedBy>nups</cp:lastModifiedBy>
  <cp:revision>1</cp:revision>
  <dcterms:created xsi:type="dcterms:W3CDTF">2019-12-16T18:38:48Z</dcterms:created>
  <dcterms:modified xsi:type="dcterms:W3CDTF">2019-12-16T18:41:25Z</dcterms:modified>
</cp:coreProperties>
</file>